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812F5-8D32-5E47-AE1A-CC070BD5D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AD923D-14A3-B44A-9E0F-74F5C94D9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4AAE54-3A55-6F44-96AA-27E6B87C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D05CFF-A1D8-CB43-8A94-D71CFFD3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C1ABE3-3AE7-5549-9BCB-FC98E38B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08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4AEEE-6370-3147-9F1E-2B97DE93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6E2A8A-AA78-CB4F-BF3E-6E6A02BB9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62AA0D-D7C8-2C4D-A1B8-9EE83E28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4465A5-62B8-9742-942A-1B9898C2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55438-410A-214D-BA53-6F46B360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67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2A98CEB-2122-D843-AF7C-FF8179037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074D84-0ABB-9449-BFEB-529B1630E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6420A0-B759-3C43-864E-D3F36E45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51A5A3-611D-4B48-B285-D6CC6B23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21E813-9B87-C249-91D5-0C439A06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8311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8FCBB-FCB2-2C4B-8BCD-734E7001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91D6AA-18A8-344E-BA6C-2CCCB1CB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03878C-B87F-F943-AECE-9AF645F7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BC9349-8CC0-9542-8809-0A155BB4B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0FDAB6-BFE6-1448-B7FD-96D97637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81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DF7BF-2D84-1542-ABF3-2620126F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A5B24-E982-D24A-896D-F39566F2F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16E59F-12B4-314B-8259-FF30A452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93ECD1-B930-4A4B-A577-84BA2744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93FF9B-66AA-414A-8FC7-599CC014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04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BC2DA-095B-3148-9197-F795B3EA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ACB827-3F87-FC4D-8828-83790AF14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71E4B5-C796-0149-92BB-675C70DAA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69A8ED-CB5C-2442-8210-638333A3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65CFB6-0DB3-AB4F-AA24-0E6E2F319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9D3D1C-5C8A-EC4A-91E1-196B33ED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32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00A34-FB06-1845-A1C5-1344284C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E9708E-96C2-2645-9C29-DC1F6C0C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B144DC-A90A-1A4E-AF3F-332FECCB7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5F91B6B-48F7-104E-83AF-F9CC9C7F1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67F328-90C7-9446-9865-023C0078B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4947085-5467-A341-9B11-CBC70E32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C457D9E-B9C7-B741-A200-A68FEC35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D808048-8C26-EE45-8A04-885E5B61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10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B78A5-DE6C-7842-8D0F-0B51F6F6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87B0F72-BB43-904F-A420-171BDEC6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88B12F-BE60-0744-9CE0-0ABC9D6C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576D9CC-F895-0D4E-AB7A-62BC80A6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88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CCA3A9-A6C8-ED4C-871C-84BBF01B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4F93CBB-A028-3E41-8E5F-93D3E4E1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AB82C4A-3BFB-3E4A-A6D2-B3610C33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315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3D85D-8AFE-3246-9EBB-C3A883E7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0980B1-9AB2-5B47-A322-8FF28C438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AAF662-0FCF-B344-9C0D-83CDAF01F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D7EA2F-BAA8-DC4E-B01C-C7F33F25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DD7019-EBD5-E440-8A25-D699294B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BA4DCF-5A7E-FF40-AB92-5AA2EBCD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04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27C76-7B37-214F-9BD0-D3BFE29D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9EB1FEC-E797-164C-BDDC-64A5BE127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94B5C2-BD68-294B-B55E-5FC1FF297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A84015-CB9B-5643-8109-39CBDC7B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A7E201-18E9-FD4B-BCF1-05355A6F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A6C262-7B70-C44B-B6C0-A8F3414E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98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EC4196F-982D-D742-90BC-EC909A97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BE7BB9-8392-234A-B72D-64D2CF813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CA87C9-B0C9-164B-9B64-83D8C2AF1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987B1-405B-524C-8FBE-7D8A11F4756F}" type="datetimeFigureOut">
              <a:rPr lang="pt-BR" smtClean="0"/>
              <a:t>24/03/2020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91C351-0596-E244-8DDF-77ADB2A3D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075D61-E966-8144-8D76-1623BB08A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9D7DF-0796-9346-B527-B413E0138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79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microsoft.com/office/2007/relationships/hdphoto" Target="../media/hdphoto1.wdp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5" Type="http://schemas.openxmlformats.org/officeDocument/2006/relationships/image" Target="../media/image14.jpeg"/><Relationship Id="rId10" Type="http://schemas.openxmlformats.org/officeDocument/2006/relationships/image" Target="../media/image9.tiff"/><Relationship Id="rId19" Type="http://schemas.openxmlformats.org/officeDocument/2006/relationships/image" Target="../media/image17.png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705FD01-A083-624F-9C17-8909E04D8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86"/>
          <a:stretch/>
        </p:blipFill>
        <p:spPr>
          <a:xfrm>
            <a:off x="1092294" y="-1701014"/>
            <a:ext cx="2857500" cy="25064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B81F001-A028-D54F-9923-27117086EB2B}"/>
              </a:ext>
            </a:extLst>
          </p:cNvPr>
          <p:cNvSpPr txBox="1"/>
          <p:nvPr/>
        </p:nvSpPr>
        <p:spPr>
          <a:xfrm>
            <a:off x="1146726" y="-1535945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Não coloque todos os ovos na mesma cesta!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988117-A96A-4649-894E-7B0AEEE34DA6}"/>
              </a:ext>
            </a:extLst>
          </p:cNvPr>
          <p:cNvSpPr txBox="1"/>
          <p:nvPr/>
        </p:nvSpPr>
        <p:spPr>
          <a:xfrm>
            <a:off x="1905000" y="2888865"/>
            <a:ext cx="1534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gomesfellipe.github.io</a:t>
            </a:r>
            <a:endParaRPr lang="pt-BR" sz="1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46D448-5D0D-4246-BC01-FB8F892CF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71"/>
          <a:stretch/>
        </p:blipFill>
        <p:spPr>
          <a:xfrm flipH="1">
            <a:off x="1618002" y="2506436"/>
            <a:ext cx="6496050" cy="3722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1B89CAE-7344-B848-8ADA-61C4EDF1C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13"/>
          <a:stretch/>
        </p:blipFill>
        <p:spPr>
          <a:xfrm>
            <a:off x="1483322" y="3660322"/>
            <a:ext cx="2378242" cy="25690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F2D777-7F20-9440-A0AD-8A45DFE530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21"/>
          <a:stretch/>
        </p:blipFill>
        <p:spPr>
          <a:xfrm>
            <a:off x="3499835" y="5489792"/>
            <a:ext cx="599033" cy="58523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980759C-8557-4D42-B6F1-690786F90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150" y="-1226687"/>
            <a:ext cx="3784600" cy="3162300"/>
          </a:xfrm>
          <a:prstGeom prst="rect">
            <a:avLst/>
          </a:prstGeom>
        </p:spPr>
      </p:pic>
      <p:pic>
        <p:nvPicPr>
          <p:cNvPr id="15" name="Imagem 14" descr="Mapa de fundo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DD992C44-4344-3743-8D06-95886DA3E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396" y="-275405"/>
            <a:ext cx="1902250" cy="1306068"/>
          </a:xfrm>
          <a:prstGeom prst="rect">
            <a:avLst/>
          </a:prstGeom>
        </p:spPr>
      </p:pic>
      <p:pic>
        <p:nvPicPr>
          <p:cNvPr id="20" name="Imagem 19" descr="Imagem em preto e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E3798C00-691C-BD42-9AAC-8F7A0199C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000" y="-161206"/>
            <a:ext cx="1121299" cy="898054"/>
          </a:xfrm>
          <a:prstGeom prst="rect">
            <a:avLst/>
          </a:prstGeom>
        </p:spPr>
      </p:pic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9001947-AF33-C143-952D-60D0DA1A5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9232" y="-943205"/>
            <a:ext cx="3308435" cy="64176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1311B58B-FF78-8A41-915E-972B350CC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7030" y="2510802"/>
            <a:ext cx="2338807" cy="1954238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49D8B8A-B1E3-864E-8D10-1CD698D901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4354" y="-2194272"/>
            <a:ext cx="2822922" cy="2822922"/>
          </a:xfrm>
          <a:prstGeom prst="rect">
            <a:avLst/>
          </a:prstGeom>
        </p:spPr>
      </p:pic>
      <p:pic>
        <p:nvPicPr>
          <p:cNvPr id="30" name="Imagem 2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B81DE1D-5AAB-324A-9900-55B9B2DFD9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143"/>
          <a:stretch/>
        </p:blipFill>
        <p:spPr>
          <a:xfrm>
            <a:off x="3861564" y="-1866072"/>
            <a:ext cx="1959702" cy="2187816"/>
          </a:xfrm>
          <a:prstGeom prst="rect">
            <a:avLst/>
          </a:prstGeom>
        </p:spPr>
      </p:pic>
      <p:pic>
        <p:nvPicPr>
          <p:cNvPr id="28" name="Imagem 2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699181-0C3C-EB46-AE94-D1EAEEE430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877" t="16491" r="10421" b="-13420"/>
          <a:stretch/>
        </p:blipFill>
        <p:spPr>
          <a:xfrm>
            <a:off x="3915996" y="-1546133"/>
            <a:ext cx="1738298" cy="93701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7D3334C0-3993-BA48-A5E7-EB22BFE8D5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81" y="-1371807"/>
            <a:ext cx="983125" cy="110442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ED55D45-2676-D544-B979-61406F9A1D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5656" y="5002398"/>
            <a:ext cx="974787" cy="97478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A1D2EDC-96FF-8947-8F23-532EE76FB0B8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-1833788" y="1019523"/>
            <a:ext cx="3479854" cy="4922387"/>
          </a:xfrm>
          <a:prstGeom prst="rect">
            <a:avLst/>
          </a:prstGeom>
        </p:spPr>
      </p:pic>
      <p:pic>
        <p:nvPicPr>
          <p:cNvPr id="39" name="Imagem 38" descr="Tela de celular com escritos em preto&#10;&#10;Descrição gerada automaticamente">
            <a:extLst>
              <a:ext uri="{FF2B5EF4-FFF2-40B4-BE49-F238E27FC236}">
                <a16:creationId xmlns:a16="http://schemas.microsoft.com/office/drawing/2014/main" id="{4E474C47-37E6-CA40-85C8-95DDC4A138D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6271"/>
          <a:stretch/>
        </p:blipFill>
        <p:spPr>
          <a:xfrm>
            <a:off x="-1095838" y="3620900"/>
            <a:ext cx="2022848" cy="1681342"/>
          </a:xfrm>
          <a:prstGeom prst="rect">
            <a:avLst/>
          </a:prstGeom>
        </p:spPr>
      </p:pic>
      <p:pic>
        <p:nvPicPr>
          <p:cNvPr id="42" name="Imagem 41" descr="Tela de celular com escritos em preto&#10;&#10;Descrição gerada automaticamente">
            <a:extLst>
              <a:ext uri="{FF2B5EF4-FFF2-40B4-BE49-F238E27FC236}">
                <a16:creationId xmlns:a16="http://schemas.microsoft.com/office/drawing/2014/main" id="{FF9595F1-2967-4F46-A551-6D9FB5D134D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-1" b="56853"/>
          <a:stretch/>
        </p:blipFill>
        <p:spPr>
          <a:xfrm>
            <a:off x="-1096457" y="1665855"/>
            <a:ext cx="2021144" cy="1955046"/>
          </a:xfrm>
          <a:prstGeom prst="rect">
            <a:avLst/>
          </a:prstGeom>
        </p:spPr>
      </p:pic>
      <p:pic>
        <p:nvPicPr>
          <p:cNvPr id="44" name="Imagem 43" descr="Mapa de fundo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F507071E-2DC8-A940-B23F-3E4E6E654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6058" y="2714998"/>
            <a:ext cx="1463154" cy="840176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3C4B072D-FC51-5C4C-8AC7-BE7F100AE5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6614" y="4081013"/>
            <a:ext cx="1380055" cy="195423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C5751C3-2EBB-F74E-A1EE-8621F9FFBA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41" b="89802" l="9783" r="91739">
                        <a14:foregroundMark x1="9891" y1="85084" x2="9891" y2="78082"/>
                        <a14:foregroundMark x1="9891" y1="78082" x2="10217" y2="77169"/>
                        <a14:foregroundMark x1="27283" y1="60578" x2="44022" y2="48250"/>
                        <a14:foregroundMark x1="44022" y1="48250" x2="55543" y2="45967"/>
                        <a14:foregroundMark x1="55543" y1="45967" x2="60652" y2="48402"/>
                        <a14:foregroundMark x1="60652" y1="48402" x2="63261" y2="54490"/>
                        <a14:foregroundMark x1="63261" y1="54490" x2="68804" y2="53729"/>
                        <a14:foregroundMark x1="68804" y1="53729" x2="77500" y2="44597"/>
                        <a14:foregroundMark x1="77500" y1="44597" x2="73043" y2="36682"/>
                        <a14:foregroundMark x1="73043" y1="36682" x2="64565" y2="28767"/>
                        <a14:foregroundMark x1="64565" y1="28767" x2="63261" y2="35616"/>
                        <a14:foregroundMark x1="63261" y1="35616" x2="31957" y2="57382"/>
                        <a14:foregroundMark x1="88261" y1="40639" x2="91739" y2="45967"/>
                        <a14:foregroundMark x1="91739" y1="45967" x2="88370" y2="48858"/>
                        <a14:foregroundMark x1="56848" y1="11720" x2="61413" y2="98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3357925" y="4866433"/>
            <a:ext cx="1314914" cy="748127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E765FFD1-10DD-5942-BB19-0698AB9958A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48732" y="2302674"/>
            <a:ext cx="2338807" cy="3311887"/>
          </a:xfrm>
          <a:prstGeom prst="rect">
            <a:avLst/>
          </a:prstGeom>
          <a:effectLst>
            <a:outerShdw blurRad="533400" dist="50800" dir="5400000" sx="101000" sy="101000" algn="ctr" rotWithShape="0">
              <a:srgbClr val="000000">
                <a:alpha val="75000"/>
              </a:srgbClr>
            </a:outerShdw>
          </a:effectLst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82BAFCE-2104-9549-A624-3336BBE508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412" y="3800924"/>
            <a:ext cx="1813636" cy="1813636"/>
          </a:xfrm>
          <a:prstGeom prst="rect">
            <a:avLst/>
          </a:prstGeom>
          <a:effectLst>
            <a:outerShdw blurRad="533400" dist="50800" dir="5400000" sx="101000" sy="101000" algn="ctr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138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9BE2AA41-958F-C748-AF81-4AF3C345ED7F}"/>
              </a:ext>
            </a:extLst>
          </p:cNvPr>
          <p:cNvGrpSpPr>
            <a:grpSpLocks/>
          </p:cNvGrpSpPr>
          <p:nvPr/>
        </p:nvGrpSpPr>
        <p:grpSpPr>
          <a:xfrm>
            <a:off x="1594758" y="1371599"/>
            <a:ext cx="6471556" cy="2857120"/>
            <a:chOff x="4174672" y="859972"/>
            <a:chExt cx="6680849" cy="372291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EAA87AC-4BBC-8146-A866-C81122EF1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471"/>
            <a:stretch/>
          </p:blipFill>
          <p:spPr>
            <a:xfrm flipH="1">
              <a:off x="4359471" y="859972"/>
              <a:ext cx="6496050" cy="372291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D7A9359-D816-C842-9905-B0A043957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13"/>
            <a:stretch/>
          </p:blipFill>
          <p:spPr>
            <a:xfrm>
              <a:off x="4174672" y="859972"/>
              <a:ext cx="2378242" cy="2569028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1BA32A-7B97-D043-8FA6-FEE3FAD18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821"/>
            <a:stretch/>
          </p:blipFill>
          <p:spPr>
            <a:xfrm>
              <a:off x="4661720" y="3326808"/>
              <a:ext cx="1229973" cy="1201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583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90DC9-2CFD-F241-98E1-6DC3ED74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E280A57-198D-3C45-8CE8-E7C1E20D6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50" y="2067719"/>
            <a:ext cx="8851900" cy="3810000"/>
          </a:xfrm>
          <a:effectLst>
            <a:outerShdw blurRad="330200" dist="63500" dir="30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45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E34FDAC-DA0B-884C-9964-24F11A9AB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69" t="10125" r="24971" b="10165"/>
          <a:stretch/>
        </p:blipFill>
        <p:spPr>
          <a:xfrm>
            <a:off x="0" y="465221"/>
            <a:ext cx="3481137" cy="4989095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FF7E897-3D83-6045-A1D9-A4435387E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3"/>
          <a:stretch/>
        </p:blipFill>
        <p:spPr>
          <a:xfrm>
            <a:off x="684597" y="1693794"/>
            <a:ext cx="2154856" cy="24056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44E01E-231F-7C43-AC13-0E453CFA7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13"/>
          <a:stretch/>
        </p:blipFill>
        <p:spPr>
          <a:xfrm>
            <a:off x="4397518" y="1530453"/>
            <a:ext cx="2378242" cy="2569028"/>
          </a:xfrm>
          <a:prstGeom prst="rect">
            <a:avLst/>
          </a:prstGeom>
          <a:effectLst>
            <a:outerShdw blurRad="317500" dist="50800" sx="111000" sy="111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00C9063-24F2-614D-BED0-5EC303C71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21"/>
          <a:stretch/>
        </p:blipFill>
        <p:spPr>
          <a:xfrm>
            <a:off x="6414031" y="3359923"/>
            <a:ext cx="599033" cy="585238"/>
          </a:xfrm>
          <a:prstGeom prst="rect">
            <a:avLst/>
          </a:prstGeom>
          <a:effectLst>
            <a:outerShdw blurRad="317500" dist="50800" sx="111000" sy="111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3C393F-EE56-AC4B-9FD2-7F6877AB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852" y="2872529"/>
            <a:ext cx="974787" cy="974787"/>
          </a:xfrm>
          <a:prstGeom prst="rect">
            <a:avLst/>
          </a:prstGeom>
          <a:effectLst>
            <a:outerShdw blurRad="317500" dist="50800" sx="111000" sy="111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466959A-C03A-9D47-BDE4-20E281B43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810" y="1951144"/>
            <a:ext cx="1380055" cy="1954238"/>
          </a:xfrm>
          <a:prstGeom prst="rect">
            <a:avLst/>
          </a:prstGeom>
          <a:effectLst>
            <a:outerShdw blurRad="317500" dist="50800" sx="111000" sy="111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464A388-0778-B948-9229-925FE6DD85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41" b="89802" l="9783" r="91739">
                        <a14:foregroundMark x1="9891" y1="85084" x2="9891" y2="78082"/>
                        <a14:foregroundMark x1="9891" y1="78082" x2="10217" y2="77169"/>
                        <a14:foregroundMark x1="27283" y1="60578" x2="44022" y2="48250"/>
                        <a14:foregroundMark x1="44022" y1="48250" x2="55543" y2="45967"/>
                        <a14:foregroundMark x1="55543" y1="45967" x2="60652" y2="48402"/>
                        <a14:foregroundMark x1="60652" y1="48402" x2="63261" y2="54490"/>
                        <a14:foregroundMark x1="63261" y1="54490" x2="68804" y2="53729"/>
                        <a14:foregroundMark x1="68804" y1="53729" x2="77500" y2="44597"/>
                        <a14:foregroundMark x1="77500" y1="44597" x2="73043" y2="36682"/>
                        <a14:foregroundMark x1="73043" y1="36682" x2="64565" y2="28767"/>
                        <a14:foregroundMark x1="64565" y1="28767" x2="63261" y2="35616"/>
                        <a14:foregroundMark x1="63261" y1="35616" x2="31957" y2="57382"/>
                        <a14:foregroundMark x1="88261" y1="40639" x2="91739" y2="45967"/>
                        <a14:foregroundMark x1="91739" y1="45967" x2="88370" y2="48858"/>
                        <a14:foregroundMark x1="56848" y1="11720" x2="61413" y2="98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6272121" y="2736564"/>
            <a:ext cx="1314914" cy="748127"/>
          </a:xfrm>
          <a:prstGeom prst="rect">
            <a:avLst/>
          </a:prstGeom>
          <a:effectLst>
            <a:outerShdw blurRad="317500" dist="50800" sx="111000" sy="111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712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0216E6C-A250-FC45-9BB1-A267AC95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09" y="-393460"/>
            <a:ext cx="10672930" cy="5930421"/>
          </a:xfrm>
          <a:prstGeom prst="rect">
            <a:avLst/>
          </a:prstGeom>
          <a:effectLst>
            <a:outerShdw blurRad="406400" dist="50800" dir="1920000" sx="103000" sy="103000" algn="ctr" rotWithShape="0">
              <a:srgbClr val="000000">
                <a:alpha val="2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08405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7186</TotalTime>
  <Words>14</Words>
  <Application>Microsoft Macintosh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Fellipe Carvalho Gomes</dc:creator>
  <cp:lastModifiedBy>Fellipe Carvalho Gomes</cp:lastModifiedBy>
  <cp:revision>18</cp:revision>
  <dcterms:created xsi:type="dcterms:W3CDTF">2020-03-14T17:34:19Z</dcterms:created>
  <dcterms:modified xsi:type="dcterms:W3CDTF">2020-03-24T23:18:24Z</dcterms:modified>
</cp:coreProperties>
</file>